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C398AA-4012-49F3-A8C1-D02FF46516F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0D4847-163F-4F4C-AA87-80AB6C40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jingle_bells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6;&#1086;&#1089;&#1089;&#1080;&#1081;&#1089;&#1082;&#1080;&#1081;%20&#1044;&#1077;&#1076;%20&#1052;&#1086;&#1088;&#1086;&#1079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jingle_bells.mp3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2;&#1072;&#1083;&#1077;&#1085;&#1100;&#1082;&#1086;&#1081;%20&#1105;&#1083;&#1086;&#1095;&#1082;&#1077;-&#1082;&#1072;&#1088;-&#1096;&#1091;&#1090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jingle_bells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2;%20&#1051;&#1045;&#1057;&#1059;%20&#1056;&#1054;&#1044;&#1048;&#1051;&#1040;&#1057;&#1068;%20&#1025;&#1051;&#1054;&#1063;&#1050;&#1040;%20&#1084;&#1072;&#1093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94164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Мастер-класс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учителя начальных классов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МБОУ  НОШ №3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Ж</a:t>
            </a:r>
            <a:r>
              <a:rPr lang="ru-RU" b="1" dirty="0" smtClean="0">
                <a:solidFill>
                  <a:srgbClr val="FF0000"/>
                </a:solidFill>
              </a:rPr>
              <a:t>уравлевой Светланы Степановны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jingle_bel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1285860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285728"/>
            <a:ext cx="2714644" cy="5857916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Россия </a:t>
            </a:r>
            <a:br>
              <a:rPr lang="ru-RU" sz="3600" b="1" i="1" dirty="0" smtClean="0"/>
            </a:br>
            <a:r>
              <a:rPr lang="ru-RU" sz="3600" b="1" i="1" dirty="0" smtClean="0"/>
              <a:t>   </a:t>
            </a:r>
            <a:br>
              <a:rPr lang="ru-RU" sz="3600" b="1" i="1" dirty="0" smtClean="0"/>
            </a:br>
            <a:r>
              <a:rPr lang="ru-RU" sz="3600" b="1" i="1" dirty="0" smtClean="0"/>
              <a:t> </a:t>
            </a:r>
            <a:br>
              <a:rPr lang="ru-RU" sz="3600" b="1" i="1" dirty="0" smtClean="0"/>
            </a:br>
            <a:r>
              <a:rPr lang="ru-RU" sz="3600" b="1" i="1" dirty="0" smtClean="0"/>
              <a:t>             Австралия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Япония</a:t>
            </a:r>
            <a:endParaRPr lang="ru-RU" sz="3600" b="1" i="1" dirty="0"/>
          </a:p>
        </p:txBody>
      </p:sp>
      <p:pic>
        <p:nvPicPr>
          <p:cNvPr id="4" name="Содержимое 3" descr="8287443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43340" cy="6952449"/>
          </a:xfrm>
        </p:spPr>
      </p:pic>
      <p:pic>
        <p:nvPicPr>
          <p:cNvPr id="5" name="Рисунок 4" descr="флаг росси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0"/>
            <a:ext cx="2857520" cy="1571636"/>
          </a:xfrm>
          <a:prstGeom prst="rect">
            <a:avLst/>
          </a:prstGeom>
        </p:spPr>
      </p:pic>
      <p:pic>
        <p:nvPicPr>
          <p:cNvPr id="6" name="Рисунок 5" descr="флаг австралии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357430"/>
            <a:ext cx="2857520" cy="1571636"/>
          </a:xfrm>
          <a:prstGeom prst="rect">
            <a:avLst/>
          </a:prstGeom>
        </p:spPr>
      </p:pic>
      <p:pic>
        <p:nvPicPr>
          <p:cNvPr id="7" name="Рисунок 6" descr="флаг японии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4857760"/>
            <a:ext cx="2786082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928999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29"/>
            <a:ext cx="9358346" cy="76200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28586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 наступающим Новым годом!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90273059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64" y="714356"/>
            <a:ext cx="4410155" cy="468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СПАСИБО   ЗА ВНИМАНИЕ!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11580"/>
            <a:ext cx="5929354" cy="57891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5286388"/>
            <a:ext cx="8043890" cy="1571612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all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Новогоднее путешествие</a:t>
            </a:r>
            <a:endParaRPr kumimoji="0" lang="ru-RU" sz="5400" b="1" i="1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спасская башня крем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7215206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флаг россии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305300" cy="2876550"/>
          </a:xfrm>
        </p:spPr>
      </p:pic>
      <p:pic>
        <p:nvPicPr>
          <p:cNvPr id="8" name="Рисунок 7" descr="флаг росси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6124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5110459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48" y="0"/>
            <a:ext cx="3857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60833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Красивые, будто кружевные, с тонкими лучами и лепестками, как у цветов. Они все разные, и ни одна не повторяется. Они укрывают от мороза растения, жучков, зверюшек…Под снегом тепло и уютно..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елка на красной площади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5006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оссийский Дед Моро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4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jingle_bell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00063" y="6072188"/>
            <a:ext cx="304800" cy="304800"/>
          </a:xfrm>
          <a:prstGeom prst="rect">
            <a:avLst/>
          </a:prstGeom>
        </p:spPr>
      </p:pic>
      <p:pic>
        <p:nvPicPr>
          <p:cNvPr id="8" name="Рисунок 7" descr="эвкалип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0"/>
            <a:ext cx="5715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флаг австрали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14290"/>
            <a:ext cx="442915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 австралии в сидне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идне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643470" cy="6739062"/>
          </a:xfrm>
        </p:spPr>
      </p:pic>
      <p:pic>
        <p:nvPicPr>
          <p:cNvPr id="5" name="Рисунок 4" descr="дед моро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"/>
            <a:ext cx="4500562" cy="6858000"/>
          </a:xfrm>
          <a:prstGeom prst="rect">
            <a:avLst/>
          </a:prstGeom>
        </p:spPr>
      </p:pic>
      <p:pic>
        <p:nvPicPr>
          <p:cNvPr id="6" name="Маленькой ёлочке-кар-шу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24886" y="6072206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япо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лаг японии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682884" cy="3041755"/>
          </a:xfrm>
        </p:spPr>
      </p:pic>
      <p:pic>
        <p:nvPicPr>
          <p:cNvPr id="6" name="jingle_bel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окио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В ЛЕСУ РОДИЛАСЬ ЁЛОЧКА ма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58" y="600076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64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52</Words>
  <Application>Microsoft Office PowerPoint</Application>
  <PresentationFormat>Экран (4:3)</PresentationFormat>
  <Paragraphs>6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Мастер-класс  учителя начальных классов  МБОУ  НОШ №3  Журавлевой Светланы Степановны</vt:lpstr>
      <vt:lpstr>Слайд 2</vt:lpstr>
      <vt:lpstr>Слайд 3</vt:lpstr>
      <vt:lpstr>Красивые, будто кружевные, с тонкими лучами и лепестками, как у цветов. Они все разные, и ни одна не повторяется. Они укрывают от мороза растения, жучков, зверюшек…Под снегом тепло и уютно..</vt:lpstr>
      <vt:lpstr>Слайд 5</vt:lpstr>
      <vt:lpstr>Слайд 6</vt:lpstr>
      <vt:lpstr>Слайд 7</vt:lpstr>
      <vt:lpstr>Слайд 8</vt:lpstr>
      <vt:lpstr>Слайд 9</vt:lpstr>
      <vt:lpstr>Россия                     Австралия    Япония</vt:lpstr>
      <vt:lpstr>С наступающим Новым годом!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путешествие</dc:title>
  <dc:creator>user</dc:creator>
  <cp:lastModifiedBy>user</cp:lastModifiedBy>
  <cp:revision>17</cp:revision>
  <dcterms:created xsi:type="dcterms:W3CDTF">2012-12-20T14:05:13Z</dcterms:created>
  <dcterms:modified xsi:type="dcterms:W3CDTF">2012-12-21T03:18:02Z</dcterms:modified>
</cp:coreProperties>
</file>