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A673D-9843-403B-999E-91F950CE6BE2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8A504B-D347-4BC6-AB3A-972094B217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365910" cy="2214578"/>
          </a:xfrm>
        </p:spPr>
        <p:txBody>
          <a:bodyPr>
            <a:noAutofit/>
          </a:bodyPr>
          <a:lstStyle/>
          <a:p>
            <a:r>
              <a:rPr lang="ru-RU" sz="4800" b="1" dirty="0"/>
              <a:t>Семейные традиции: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их </a:t>
            </a:r>
            <a:r>
              <a:rPr lang="ru-RU" sz="4800" b="1" dirty="0"/>
              <a:t>роль в воспитании детей.</a:t>
            </a:r>
            <a:br>
              <a:rPr lang="ru-RU" sz="4800" b="1" dirty="0"/>
            </a:b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357694"/>
            <a:ext cx="5357818" cy="2500306"/>
          </a:xfrm>
        </p:spPr>
        <p:txBody>
          <a:bodyPr/>
          <a:lstStyle/>
          <a:p>
            <a:r>
              <a:rPr lang="ru-RU" dirty="0" smtClean="0"/>
              <a:t>Выполнила </a:t>
            </a:r>
            <a:br>
              <a:rPr lang="ru-RU" dirty="0" smtClean="0"/>
            </a:br>
            <a:r>
              <a:rPr lang="ru-RU" dirty="0" smtClean="0"/>
              <a:t>учитель начальных классов</a:t>
            </a:r>
            <a:br>
              <a:rPr lang="ru-RU" dirty="0" smtClean="0"/>
            </a:br>
            <a:r>
              <a:rPr lang="ru-RU" dirty="0" smtClean="0"/>
              <a:t> Журавлёва Светлана Степановна</a:t>
            </a:r>
            <a:br>
              <a:rPr lang="ru-RU" dirty="0" smtClean="0"/>
            </a:br>
            <a:r>
              <a:rPr lang="ru-RU" dirty="0" smtClean="0"/>
              <a:t>2012г.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“Счастлив тот, кто счастлив у себя дома”.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869480"/>
          </a:xfrm>
        </p:spPr>
        <p:txBody>
          <a:bodyPr/>
          <a:lstStyle/>
          <a:p>
            <a:r>
              <a:rPr lang="ru-RU" dirty="0" smtClean="0"/>
              <a:t>                                             Л.Н.Толстой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vremennaya-sem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5" y="1"/>
            <a:ext cx="911169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8043890" cy="164305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Традиция  </a:t>
            </a:r>
            <a:r>
              <a:rPr lang="ru-RU" sz="2800" i="1" dirty="0" smtClean="0">
                <a:solidFill>
                  <a:schemeClr val="bg1"/>
                </a:solidFill>
              </a:rPr>
              <a:t>- </a:t>
            </a:r>
            <a:r>
              <a:rPr lang="ru-RU" sz="2800" i="1" dirty="0" smtClean="0">
                <a:solidFill>
                  <a:schemeClr val="bg1"/>
                </a:solidFill>
              </a:rPr>
              <a:t>исторически сложившиеся и </a:t>
            </a:r>
            <a:r>
              <a:rPr lang="ru-RU" sz="2800" i="1" dirty="0" smtClean="0">
                <a:solidFill>
                  <a:schemeClr val="bg1"/>
                </a:solidFill>
              </a:rPr>
              <a:t>             передаваемые </a:t>
            </a:r>
            <a:r>
              <a:rPr lang="ru-RU" sz="2800" i="1" dirty="0" smtClean="0">
                <a:solidFill>
                  <a:schemeClr val="bg1"/>
                </a:solidFill>
              </a:rPr>
              <a:t>из поколения в поколение формы деятельности и поведения, </a:t>
            </a:r>
            <a:r>
              <a:rPr lang="ru-RU" sz="2800" i="1" dirty="0" smtClean="0">
                <a:solidFill>
                  <a:schemeClr val="bg1"/>
                </a:solidFill>
              </a:rPr>
              <a:t/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и </a:t>
            </a:r>
            <a:r>
              <a:rPr lang="ru-RU" sz="2800" i="1" dirty="0" smtClean="0">
                <a:solidFill>
                  <a:schemeClr val="bg1"/>
                </a:solidFill>
              </a:rPr>
              <a:t>соответствующие им обычаи</a:t>
            </a:r>
            <a:r>
              <a:rPr lang="ru-RU" sz="2800" i="1" dirty="0" smtClean="0">
                <a:solidFill>
                  <a:schemeClr val="bg1"/>
                </a:solidFill>
              </a:rPr>
              <a:t>,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правила, ценности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“Счастлив тот, кто счастлив у себя дома”.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071942"/>
            <a:ext cx="3714776" cy="1012356"/>
          </a:xfrm>
        </p:spPr>
        <p:txBody>
          <a:bodyPr>
            <a:noAutofit/>
          </a:bodyPr>
          <a:lstStyle/>
          <a:p>
            <a:r>
              <a:rPr lang="ru-RU" sz="3600" dirty="0" smtClean="0"/>
              <a:t>Л.Н.Толстой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ecb6fc2b28aa93d527024efc4deb3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53" y="0"/>
            <a:ext cx="6688947" cy="4459298"/>
          </a:xfrm>
          <a:prstGeom prst="rect">
            <a:avLst/>
          </a:prstGeom>
        </p:spPr>
      </p:pic>
      <p:pic>
        <p:nvPicPr>
          <p:cNvPr id="5" name="Рисунок 4" descr="1349180511_semeynye-cennosti-i-tradic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700089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latin typeface="+mn-lt"/>
              </a:rPr>
              <a:t>При создании семейных традиций помните:</a:t>
            </a:r>
            <a:endParaRPr lang="ru-RU" sz="3600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традиция должна быть приятна и приносить удовольствие всем членам семьи;</a:t>
            </a:r>
          </a:p>
          <a:p>
            <a:pPr lvl="0"/>
            <a:r>
              <a:rPr lang="ru-RU" dirty="0" smtClean="0"/>
              <a:t>традиция должна выполняться регулярно, а не от случая к случаю;</a:t>
            </a:r>
          </a:p>
          <a:p>
            <a:pPr lvl="0"/>
            <a:r>
              <a:rPr lang="ru-RU" dirty="0" smtClean="0"/>
              <a:t>традиция должна быть эффектной и эффективной: удивлять, радовать, запоминаться;</a:t>
            </a:r>
          </a:p>
          <a:p>
            <a:pPr lvl="0"/>
            <a:r>
              <a:rPr lang="ru-RU" dirty="0" smtClean="0"/>
              <a:t>традиция должна быть естественной, не нужно надуманных и пафосных ритуалов, простенько, но со вкусом, как говорится;</a:t>
            </a:r>
          </a:p>
          <a:p>
            <a:pPr lvl="0"/>
            <a:r>
              <a:rPr lang="ru-RU" dirty="0" smtClean="0"/>
              <a:t>формируйте традицию с любовью, для блага, а не для установления жестких воспитательных рамок.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401080" cy="121444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Берегите семейные </a:t>
            </a:r>
            <a:r>
              <a:rPr lang="ru-RU" i="1" dirty="0" smtClean="0"/>
              <a:t>традиции!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115328" cy="4023368"/>
          </a:xfrm>
        </p:spPr>
        <p:txBody>
          <a:bodyPr/>
          <a:lstStyle/>
          <a:p>
            <a:r>
              <a:rPr lang="ru-RU" dirty="0" smtClean="0"/>
              <a:t>Традиций не обязательно должно быть много. Они просто должны быть. Это – детство ваших детей, то, чем они его особенно запомнят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Передавайте </a:t>
            </a:r>
            <a:r>
              <a:rPr lang="ru-RU" dirty="0" smtClean="0"/>
              <a:t>их своим детям, чтобы они смогли передать своим. Передавать традиции из поколения в поколение – это священный процесс.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74676881f95caa96316c097a0b1fa5f7c16e8efb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5357850" cy="378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k6zbzzRRa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0694" y="3643314"/>
            <a:ext cx="3643306" cy="3214686"/>
          </a:xfrm>
        </p:spPr>
      </p:pic>
      <p:pic>
        <p:nvPicPr>
          <p:cNvPr id="6" name="Рисунок 5" descr="schastlivaya-semya-lepit-snegovika-v-zimnem-sadu-0003093105-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3106" y="1000108"/>
            <a:ext cx="7289800" cy="671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4868874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latin typeface="+mn-lt"/>
              </a:rPr>
              <a:t>Спасибо за внимание!</a:t>
            </a:r>
            <a:endParaRPr lang="ru-RU" sz="6600" i="1" dirty="0">
              <a:latin typeface="+mn-lt"/>
            </a:endParaRPr>
          </a:p>
        </p:txBody>
      </p:sp>
      <p:pic>
        <p:nvPicPr>
          <p:cNvPr id="4" name="Содержимое 3" descr="1286973550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1481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156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Семейные традиции:  их роль в воспитании детей.  </vt:lpstr>
      <vt:lpstr> “Счастлив тот, кто счастлив у себя дома”. </vt:lpstr>
      <vt:lpstr>Традиция  - исторически сложившиеся и              передаваемые из поколения в поколение формы деятельности и поведения,  и соответствующие им обычаи,  правила, ценности. </vt:lpstr>
      <vt:lpstr>“Счастлив тот, кто счастлив у себя дома”.</vt:lpstr>
      <vt:lpstr>Слайд 5</vt:lpstr>
      <vt:lpstr>При создании семейных традиций помните:</vt:lpstr>
      <vt:lpstr>Берегите семейные традиции! 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традиции:  их роль в воспитании детей.</dc:title>
  <dc:creator>user</dc:creator>
  <cp:lastModifiedBy>user</cp:lastModifiedBy>
  <cp:revision>5</cp:revision>
  <dcterms:created xsi:type="dcterms:W3CDTF">2012-12-18T12:36:59Z</dcterms:created>
  <dcterms:modified xsi:type="dcterms:W3CDTF">2012-12-18T13:23:01Z</dcterms:modified>
</cp:coreProperties>
</file>