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361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D0D540E-B8CA-467E-B63C-02417AE2AECC}" type="datetimeFigureOut">
              <a:rPr lang="ru-RU" smtClean="0"/>
              <a:t>28.10.2013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3EDCEC-24FD-410C-A2F9-F1B6AC06989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771800" y="731520"/>
            <a:ext cx="47720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dirty="0"/>
              <a:t>А братишка мой, Сережа,</a:t>
            </a:r>
          </a:p>
          <a:p>
            <a:pPr marL="45720" indent="0">
              <a:buNone/>
            </a:pPr>
            <a:r>
              <a:rPr lang="ru-RU" dirty="0"/>
              <a:t>Математик и чертежник -</a:t>
            </a:r>
          </a:p>
          <a:p>
            <a:pPr marL="45720" indent="0">
              <a:buNone/>
            </a:pPr>
            <a:r>
              <a:rPr lang="ru-RU" dirty="0"/>
              <a:t>На столе у бабы Шуры</a:t>
            </a:r>
          </a:p>
          <a:p>
            <a:pPr marL="45720" indent="0">
              <a:buNone/>
            </a:pPr>
            <a:r>
              <a:rPr lang="ru-RU" dirty="0"/>
              <a:t>Чертит всякие...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2996952"/>
            <a:ext cx="2304256" cy="129614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712495">
            <a:off x="883782" y="150467"/>
            <a:ext cx="1368152" cy="2088232"/>
          </a:xfrm>
          <a:prstGeom prst="triangle">
            <a:avLst/>
          </a:prstGeom>
          <a:solidFill>
            <a:schemeClr val="bg2">
              <a:lumMod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44313" y="3024538"/>
            <a:ext cx="2034784" cy="19442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4941168"/>
            <a:ext cx="2736304" cy="1512168"/>
          </a:xfrm>
          <a:prstGeom prst="ellipse">
            <a:avLst/>
          </a:prstGeom>
          <a:solidFill>
            <a:srgbClr val="B361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6300192" y="4752021"/>
            <a:ext cx="1800200" cy="16561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 rot="21140954">
            <a:off x="6820121" y="348680"/>
            <a:ext cx="1557452" cy="2776263"/>
          </a:xfrm>
          <a:prstGeom prst="diamond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470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628800"/>
            <a:ext cx="5637010" cy="882119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/>
              <a:t>Три вершины тут видны,</a:t>
            </a:r>
          </a:p>
          <a:p>
            <a:r>
              <a:rPr lang="ru-RU" sz="9600" dirty="0"/>
              <a:t>Три угла, три стороны, -</a:t>
            </a:r>
          </a:p>
          <a:p>
            <a:r>
              <a:rPr lang="ru-RU" sz="9600" dirty="0"/>
              <a:t>Ну, пожалуй, и довольно! -</a:t>
            </a:r>
          </a:p>
          <a:p>
            <a:r>
              <a:rPr lang="ru-RU" sz="9600" dirty="0"/>
              <a:t>Что ты видишь? - ...</a:t>
            </a:r>
          </a:p>
          <a:p>
            <a:endParaRPr lang="ru-RU" dirty="0"/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4716016" y="1987217"/>
            <a:ext cx="3024336" cy="3600400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67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sz="2400" dirty="0"/>
              <a:t>Эта форма у клубка,</a:t>
            </a:r>
          </a:p>
          <a:p>
            <a:pPr marL="45720" indent="0">
              <a:buNone/>
            </a:pPr>
            <a:r>
              <a:rPr lang="ru-RU" sz="2400" dirty="0"/>
              <a:t>У планеты, колобка,</a:t>
            </a:r>
          </a:p>
          <a:p>
            <a:pPr marL="45720" indent="0">
              <a:buNone/>
            </a:pPr>
            <a:r>
              <a:rPr lang="ru-RU" sz="2400" dirty="0"/>
              <a:t>Но сожми ее, дружок,</a:t>
            </a:r>
          </a:p>
          <a:p>
            <a:pPr marL="45720" indent="0">
              <a:buNone/>
            </a:pPr>
            <a:r>
              <a:rPr lang="ru-RU" sz="2400" dirty="0"/>
              <a:t>И получится ...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636502" y="2082349"/>
            <a:ext cx="2448272" cy="244827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699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Если взял бы я окружность,</a:t>
            </a:r>
          </a:p>
          <a:p>
            <a:pPr marL="45720" indent="0">
              <a:buNone/>
            </a:pPr>
            <a:r>
              <a:rPr lang="ru-RU" dirty="0"/>
              <a:t>С двух сторон немного сжал,</a:t>
            </a:r>
          </a:p>
          <a:p>
            <a:pPr marL="45720" indent="0">
              <a:buNone/>
            </a:pPr>
            <a:r>
              <a:rPr lang="ru-RU" dirty="0"/>
              <a:t>Отвечайте дети дружно -</a:t>
            </a:r>
          </a:p>
          <a:p>
            <a:pPr marL="45720" indent="0">
              <a:buNone/>
            </a:pPr>
            <a:r>
              <a:rPr lang="ru-RU" dirty="0"/>
              <a:t>Получился бы ...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5148064" y="2348880"/>
            <a:ext cx="3024336" cy="2088232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0609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dirty="0"/>
              <a:t>Если встали все квадраты</a:t>
            </a:r>
          </a:p>
          <a:p>
            <a:pPr marL="45720" indent="0">
              <a:buNone/>
            </a:pPr>
            <a:r>
              <a:rPr lang="ru-RU" dirty="0"/>
              <a:t>На вершины под углом бы,</a:t>
            </a:r>
          </a:p>
          <a:p>
            <a:pPr marL="45720" indent="0">
              <a:buNone/>
            </a:pPr>
            <a:r>
              <a:rPr lang="ru-RU" dirty="0"/>
              <a:t>То бы видели ребята</a:t>
            </a:r>
          </a:p>
          <a:p>
            <a:pPr marL="45720" indent="0">
              <a:buNone/>
            </a:pPr>
            <a:r>
              <a:rPr lang="ru-RU" dirty="0"/>
              <a:t>Не квадраты мы, а ...</a:t>
            </a:r>
          </a:p>
          <a:p>
            <a:endParaRPr lang="ru-RU" dirty="0"/>
          </a:p>
        </p:txBody>
      </p:sp>
      <p:sp>
        <p:nvSpPr>
          <p:cNvPr id="4" name="Ромб 3"/>
          <p:cNvSpPr/>
          <p:nvPr/>
        </p:nvSpPr>
        <p:spPr>
          <a:xfrm>
            <a:off x="5348470" y="1844824"/>
            <a:ext cx="3024336" cy="3816424"/>
          </a:xfrm>
          <a:prstGeom prst="diamond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864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</TotalTime>
  <Words>102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вапвап</dc:creator>
  <cp:lastModifiedBy>вапвап</cp:lastModifiedBy>
  <cp:revision>2</cp:revision>
  <dcterms:created xsi:type="dcterms:W3CDTF">2013-10-28T12:17:46Z</dcterms:created>
  <dcterms:modified xsi:type="dcterms:W3CDTF">2013-10-28T12:29:44Z</dcterms:modified>
</cp:coreProperties>
</file>